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/>
          <a:p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100000"/>
              </a:lnSpc>
            </a:pPr>
            <a:r>
              <a:rPr b="0" lang="it-IT" sz="6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Fare clic per modificare lo stile del titolo dello schema</a:t>
            </a:r>
            <a:endParaRPr b="0" lang="it-IT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DCBD8E47-03BF-43F1-8B0E-081C13D2C274}" type="datetime">
              <a:rPr b="0" lang="it-IT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13/07/22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7A1E3C24-A349-4CD8-BD44-B388B14371E5}" type="slidenum">
              <a:rPr b="0" lang="it-IT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Fai clic per modificare il formato del testo della struttura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Terzo livello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livello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0" lang="it-IT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Fare clic per modificare lo stile del titolo dello schema</a:t>
            </a:r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p>
            <a:pPr marL="2286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Fare clic per modificare gli stili del testo dello schema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6858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livello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Terzo livello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livello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livello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1DFD4383-1A17-42B7-A9A7-F4BFDB3B49F4}" type="datetime">
              <a:rPr b="0" lang="it-IT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13/07/22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25AED5FF-B688-4C51-B5BA-1386DE0054C5}" type="slidenum">
              <a:rPr b="0" lang="it-IT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magine 4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sp>
        <p:nvSpPr>
          <p:cNvPr id="83" name="CustomShape 1"/>
          <p:cNvSpPr/>
          <p:nvPr/>
        </p:nvSpPr>
        <p:spPr>
          <a:xfrm>
            <a:off x="4021200" y="2213280"/>
            <a:ext cx="334008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800" spc="-1" strike="noStrike">
                <a:solidFill>
                  <a:srgbClr val="fefffe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6,5 </a:t>
            </a:r>
            <a:r>
              <a:rPr b="1" lang="it-IT" sz="1400" spc="-1" strike="noStrike">
                <a:solidFill>
                  <a:srgbClr val="fefffe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crediti formativi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Immagine 4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sp>
        <p:nvSpPr>
          <p:cNvPr id="85" name="CustomShape 1"/>
          <p:cNvSpPr/>
          <p:nvPr/>
        </p:nvSpPr>
        <p:spPr>
          <a:xfrm>
            <a:off x="-839880" y="1388160"/>
            <a:ext cx="13871160" cy="435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it-IT" sz="28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ISTRUZIONI PER L’ ACCESSO AL CORSO FAD: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Collegarsi al link: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it-IT" sz="2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https://www.ecmadistanza.it/fadtestcovid19/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 </a:t>
            </a:r>
            <a:r>
              <a:rPr b="0" lang="it-IT" sz="18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All’interno della landing page troverete le seguenti istruzioni per iscriversi al corso FAD: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1. Accedere al sito www.ecmadistanza.it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2. Inserire le proprie credenziali Medikey (cliccando sul box “Accedi con Medikey” posizionato a destra) o registrarsi a Medikey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3. Inserire nell’apposito spazio “Hai un codice da attivare?” il codice alfanumerico di seguito riportato : </a:t>
            </a:r>
            <a:r>
              <a:rPr b="1" lang="it-IT" sz="20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FCTESTCV19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4. Accedere ai contenuti didattici e frequentare il modulo previsto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5. Compilare il questionario di gradimento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6. Superare il questionario ECM al termine del corso Fad, rispondendo in modo corretto almeno al 75% delle domande entro 5 tentativi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7. Scaricare l’attestato comprovante i crediti formativi ECM, direttamente on line.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magine 4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sp>
        <p:nvSpPr>
          <p:cNvPr id="87" name="CustomShape 1"/>
          <p:cNvSpPr/>
          <p:nvPr/>
        </p:nvSpPr>
        <p:spPr>
          <a:xfrm>
            <a:off x="-337320" y="1013040"/>
            <a:ext cx="12371760" cy="477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it-IT" sz="28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INDICE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PRESENTAZIONE: COVID-19 E TEST DIAGNOSTICI. Aspetti scientifici, regolatori e normativi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Sen. Dott. Luigi D’ Ambrosio Lettieri - Presidente Fondazione Cannavò (dal min. 00:17)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INTRODUZIONE: COVID-19 TEST DIAGNOSTICI. Aspetti scientifici, regolatori e normativi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On. Dott. Andrea Mandelli - Presidente Federazione Ordini Farmacisti Italiani (dal min. 06:04)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TEST DI LABORATORIO PER LA DIAGNOSI DI SARS-CoV-2: tipologia, metodiche e criteri di scelta per un loro uso razionale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Dott.ssa Paola Stefanelli - Direttore Reparto malattie prevenibili da vaccino - Dipartimento Malattie Infettive Istituto Superiore di Sanità (dal min. 12:58)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TEST DI LABORATORIO PER LA DIAGNOSI DI SARS-CoV-2: aspetti regolatori, requisiti per l’immissione in commercio, la detenzione, l’utilizzo e la cessione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Prof.ssa Marcella Marletta - Docente di Farmacologia, Patologia, Scienze regolatorie, Università San Raffaele di Roma - già direttore generale del Ministero della Salute (dal min. 42:15)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PARTE I: PROFILI STRUTTURALI-ORGANIZZATIVI E ADEMPIMENTI PER LE FARMACIE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Dott. Antonio Mastroianni - già Direttore Generale Federazione Ordini Farmacisti Italiani (dal min. 1:05:02)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PARTE II: PROFILI STRUTTURALI-ORGANIZZATIVI E ADEMPIMENTI PER LE FARMACIE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Dott. Alberto D’Ercole - Direttore Generale Federfarma (dal min. 1:36:34)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VIDEO TUTORIAL PER LA PRATICA ESECUZIONE DI UN TEST DIAGNOSTICO IN FARMACIA - L’ esperienza della Regione Lazio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Dott. Alfredo Procaccini - Vice Presidente Federfarma (dal min. 2:03:44)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CONCLUSIONI: COVID-19  E TEST DIAGNOSTICI. Aspetti scientifici, regolatori e normativi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Dott. Marco Cossolo - Presidente Federfarma (dal min. 2.11:16)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Documento RACCOMANDAZIONI AD INTERIM PER IL CORRETTO PRELIEVO, CONSERVAZIONE E ANALISI SUL TAMPONE RINO/OROFARINGEO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400" spc="-1" strike="noStrike">
                <a:solidFill>
                  <a:srgbClr val="385623"/>
                </a:solidFill>
                <a:uFill>
                  <a:solidFill>
                    <a:srgbClr val="ffffff"/>
                  </a:solidFill>
                </a:uFill>
                <a:latin typeface="Arial Nova Cond Light"/>
              </a:rPr>
              <a:t>PER LA DIAGNOSI DI COVID-19 –RAPPORTO ISS COVID-19 n.11/2020 rev.2 del 29 maggio 2020 (dal min. 2.15:03)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Application>LibreOffice/5.3.0.3$Windows_x86 LibreOffice_project/7074905676c47b82bbcfbea1aeefc84afe1c50e1</Application>
  <Words>454</Words>
  <Paragraphs>34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2021-02-24T12:31:29Z</dcterms:created>
  <dc:creator>Michele Dalessandro</dc:creator>
  <dc:description/>
  <dc:language>it-IT</dc:language>
  <cp:lastModifiedBy>Anna Grazia De Giorgi</cp:lastModifiedBy>
  <cp:lastPrinted>2021-02-24T13:41:20Z</cp:lastPrinted>
  <dcterms:modified xsi:type="dcterms:W3CDTF">2021-02-28T10:22:50Z</dcterms:modified>
  <cp:revision>11</cp:revision>
  <dc:subject/>
  <dc:title>Presentazione standard di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3</vt:i4>
  </property>
</Properties>
</file>